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A19"/>
    <a:srgbClr val="A8A29C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4"/>
    <p:restoredTop sz="94710"/>
  </p:normalViewPr>
  <p:slideViewPr>
    <p:cSldViewPr snapToGrid="0" snapToObjects="1">
      <p:cViewPr varScale="1">
        <p:scale>
          <a:sx n="108" d="100"/>
          <a:sy n="108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013A9-C982-CA4A-A97E-12A685D4E349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309E4-B93F-0548-84D3-39AD7FCC6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99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309E4-B93F-0548-84D3-39AD7FCC68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9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F523-CF4E-9445-92F6-81C890747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BB231-291A-6944-A681-37E08926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B3567-448E-034A-9149-CFF4C224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58EE-82BF-F64A-96E0-61C29700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9812B-6EA1-F144-B3C9-D12DF0EF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4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4EEB-DA01-4D41-A723-71C391D0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54DB7-ECF8-BC47-89B7-6EAE2C4AD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DBF6E-095E-E540-83C9-AA7906152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6C1BD-9D4D-9447-AB81-D8902F78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96949-46AC-4248-B565-FF14484A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DB1B60-EAEA-F849-8B94-685426FFB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03E7D-1C67-9240-80D2-6D4F13AE3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52D5-C6B2-A441-8EE2-79443BF2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0D70D-8846-B14E-B79E-1644143A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6481D-DFAB-9D47-A442-76C0A045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2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4EE1-883D-A945-811D-2AF9FD38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D8007-E7D2-C642-B9F6-E035BC18C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541E0-77B8-B14C-8AE9-2CC8BA14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FB97-6E10-7F47-9BD2-C90CC5DA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10A6E-BED4-2649-BA0D-5B4DAAF2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3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509C-D669-F244-BD78-FA5C4C25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09F7B-FE9F-4E45-8ADB-408FADA41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939EE-A1F7-894D-B556-BEDB48FA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ED72-1A2A-C543-9BB9-6A54BF52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D6D14-1C95-FB47-BD9A-015FA8FD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8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23F8-F44C-D84D-9A36-B3268E4F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D3384-B441-6447-AE51-C14D5F01C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AF9FE-6639-BB4B-91FE-7AE0533C5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81B9C-8E94-4141-9900-64A93B12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0EEA0-C195-4F48-BFA2-7FD4B23B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ABDA-0458-F64C-822D-DB04A071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49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EF33-0926-A543-ADAF-98152D6E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9E647-74AE-4747-BE12-6F597FAF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09C51-BE3E-DD4E-9F94-C8D9F5802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469E6-2C9E-3A40-992D-1E3B70149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721E44-D79E-E54C-8C96-A667E10F3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3C1854-5AB9-434F-8041-41DE5E336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FBF38-BF9D-FE42-AE46-515A7DEB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E23E2-B5F8-BD44-A6AD-B0E50542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EE46-8903-1947-9F02-FF7DE5FC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95C67-D48E-3843-94F1-9186F59D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13373-F96D-3645-929F-79F80129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B17FF-A953-5D47-A42B-6D7B05DB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2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DB864-67AD-954F-9ED5-B4C301D8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E6A8B-ED39-9249-B7FF-96357EFF4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1DB7C-6C58-7F4A-A439-258F6CB7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9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A3A3-7A0B-5F4D-864B-AD8EF729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720F-A61E-0845-96A5-F8452E41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6310F-A3A8-1B41-A8AF-48EFBFA8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868C6-A276-F34A-811C-DCC3CDCA8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C755F-0D0A-DB49-BCA2-DDE851E4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FAD6B-17CD-784B-80BD-ABB940B1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0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A087-2567-324A-B718-434CF391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F43D2-8B7A-E243-B6CF-F6049D05D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50308-406D-9F4C-BABD-EBAAD2C09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ED922-82CD-5348-B2B3-8247D645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ACDDE-7F5F-F24D-8563-FD0DE57E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3FC9A-86DD-B249-A351-4AA3F030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8594D-7873-8943-B66B-328D0CDB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5BCC7-104A-904E-A878-9BB0875E8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58383-40D7-2640-9E30-165B0311F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C8979-4F21-C246-B4AA-3E7B3761A1B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37815-A842-AD4A-92C0-16F04860E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6BE5D-6388-CF43-9FC3-B1A70B5FA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3988B-D10A-F645-8337-6E0D93517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1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7D48-2680-4E4A-B432-09DC55775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6E84F-9AEC-AC4B-AA22-2FCCA6B56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7BF-563B-F842-945D-167828EB9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0" b="7195"/>
          <a:stretch/>
        </p:blipFill>
        <p:spPr>
          <a:xfrm>
            <a:off x="-77553" y="0"/>
            <a:ext cx="12290764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1625240-B86D-AD4E-91CB-C3C8C15BC265}"/>
              </a:ext>
            </a:extLst>
          </p:cNvPr>
          <p:cNvSpPr/>
          <p:nvPr/>
        </p:nvSpPr>
        <p:spPr>
          <a:xfrm>
            <a:off x="-77553" y="2950130"/>
            <a:ext cx="12290764" cy="11275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 </a:t>
            </a:r>
            <a:r>
              <a:rPr lang="en-US" sz="2800" b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SUSTAINABILITY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DC961-B0D6-4945-832B-2D8095984B73}"/>
              </a:ext>
            </a:extLst>
          </p:cNvPr>
          <p:cNvSpPr/>
          <p:nvPr/>
        </p:nvSpPr>
        <p:spPr>
          <a:xfrm>
            <a:off x="8827912" y="6344355"/>
            <a:ext cx="3413470" cy="5201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Siberia with Love</a:t>
            </a:r>
          </a:p>
        </p:txBody>
      </p:sp>
    </p:spTree>
    <p:extLst>
      <p:ext uri="{BB962C8B-B14F-4D97-AF65-F5344CB8AC3E}">
        <p14:creationId xmlns:p14="http://schemas.microsoft.com/office/powerpoint/2010/main" val="68231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60A409-5B9E-424E-9646-1945994639B9}"/>
              </a:ext>
            </a:extLst>
          </p:cNvPr>
          <p:cNvSpPr/>
          <p:nvPr/>
        </p:nvSpPr>
        <p:spPr>
          <a:xfrm>
            <a:off x="0" y="0"/>
            <a:ext cx="12192000" cy="7012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D5046-5583-F34F-BFD4-70B3D7AB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124" y="0"/>
            <a:ext cx="3398875" cy="453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BE2C4-C48B-C74B-93BF-80EB6F365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64" b="36885"/>
          <a:stretch/>
        </p:blipFill>
        <p:spPr>
          <a:xfrm>
            <a:off x="3980121" y="2699947"/>
            <a:ext cx="4527295" cy="4312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CD6A8B-B714-5F40-856E-923932886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" t="26609" r="12857" b="2167"/>
          <a:stretch/>
        </p:blipFill>
        <p:spPr>
          <a:xfrm>
            <a:off x="0" y="0"/>
            <a:ext cx="3694414" cy="453183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3EFA72C-A5AF-7A4C-B1F4-442F329A3CBB}"/>
              </a:ext>
            </a:extLst>
          </p:cNvPr>
          <p:cNvSpPr/>
          <p:nvPr/>
        </p:nvSpPr>
        <p:spPr>
          <a:xfrm>
            <a:off x="3694415" y="845474"/>
            <a:ext cx="5098710" cy="11275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 </a:t>
            </a:r>
            <a:r>
              <a:rPr lang="en-US" sz="2800" b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SUSTAINABILITY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ECC4AC-2840-EC4E-9CDB-EBE14CD7A05F}"/>
              </a:ext>
            </a:extLst>
          </p:cNvPr>
          <p:cNvSpPr/>
          <p:nvPr/>
        </p:nvSpPr>
        <p:spPr>
          <a:xfrm>
            <a:off x="-1" y="-76"/>
            <a:ext cx="3694412" cy="4531833"/>
          </a:xfrm>
          <a:prstGeom prst="rect">
            <a:avLst/>
          </a:prstGeom>
          <a:solidFill>
            <a:schemeClr val="bg1">
              <a:lumMod val="8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spc="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1D8D6B-145A-A94B-AFF7-A84A9599A0D8}"/>
              </a:ext>
            </a:extLst>
          </p:cNvPr>
          <p:cNvSpPr/>
          <p:nvPr/>
        </p:nvSpPr>
        <p:spPr>
          <a:xfrm>
            <a:off x="8793124" y="4011727"/>
            <a:ext cx="3398875" cy="5201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Mental 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9158EE-2899-D945-B2CE-AE7A2D76DD88}"/>
              </a:ext>
            </a:extLst>
          </p:cNvPr>
          <p:cNvSpPr/>
          <p:nvPr/>
        </p:nvSpPr>
        <p:spPr>
          <a:xfrm>
            <a:off x="3980121" y="6492121"/>
            <a:ext cx="4527295" cy="5201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Sport</a:t>
            </a:r>
          </a:p>
        </p:txBody>
      </p:sp>
    </p:spTree>
    <p:extLst>
      <p:ext uri="{BB962C8B-B14F-4D97-AF65-F5344CB8AC3E}">
        <p14:creationId xmlns:p14="http://schemas.microsoft.com/office/powerpoint/2010/main" val="61567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60A409-5B9E-424E-9646-1945994639B9}"/>
              </a:ext>
            </a:extLst>
          </p:cNvPr>
          <p:cNvSpPr/>
          <p:nvPr/>
        </p:nvSpPr>
        <p:spPr>
          <a:xfrm>
            <a:off x="0" y="0"/>
            <a:ext cx="12192000" cy="7012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D5046-5583-F34F-BFD4-70B3D7AB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124" y="0"/>
            <a:ext cx="3398875" cy="453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BE2C4-C48B-C74B-93BF-80EB6F365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64" b="36885"/>
          <a:stretch/>
        </p:blipFill>
        <p:spPr>
          <a:xfrm>
            <a:off x="3980121" y="2699947"/>
            <a:ext cx="4527295" cy="4312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CD6A8B-B714-5F40-856E-923932886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" t="26609" r="12857" b="2167"/>
          <a:stretch/>
        </p:blipFill>
        <p:spPr>
          <a:xfrm>
            <a:off x="0" y="0"/>
            <a:ext cx="3694414" cy="453183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3EFA72C-A5AF-7A4C-B1F4-442F329A3CBB}"/>
              </a:ext>
            </a:extLst>
          </p:cNvPr>
          <p:cNvSpPr/>
          <p:nvPr/>
        </p:nvSpPr>
        <p:spPr>
          <a:xfrm>
            <a:off x="3694415" y="845474"/>
            <a:ext cx="5098710" cy="11275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 </a:t>
            </a:r>
            <a:r>
              <a:rPr lang="en-US" sz="2800" b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SUSTAINABILITY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873F5E-B88D-2148-93C7-2AF7CCF863A3}"/>
              </a:ext>
            </a:extLst>
          </p:cNvPr>
          <p:cNvSpPr/>
          <p:nvPr/>
        </p:nvSpPr>
        <p:spPr>
          <a:xfrm>
            <a:off x="8793124" y="4011727"/>
            <a:ext cx="3398875" cy="5201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Mental 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F51FF0-92F7-774F-8664-924381A1837E}"/>
              </a:ext>
            </a:extLst>
          </p:cNvPr>
          <p:cNvSpPr/>
          <p:nvPr/>
        </p:nvSpPr>
        <p:spPr>
          <a:xfrm>
            <a:off x="3980121" y="6492121"/>
            <a:ext cx="4527295" cy="5201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CD6A3-3524-2E41-B60D-72F460BB55C5}"/>
              </a:ext>
            </a:extLst>
          </p:cNvPr>
          <p:cNvSpPr/>
          <p:nvPr/>
        </p:nvSpPr>
        <p:spPr>
          <a:xfrm>
            <a:off x="0" y="4011727"/>
            <a:ext cx="3694413" cy="5201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84096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60A409-5B9E-424E-9646-1945994639B9}"/>
              </a:ext>
            </a:extLst>
          </p:cNvPr>
          <p:cNvSpPr/>
          <p:nvPr/>
        </p:nvSpPr>
        <p:spPr>
          <a:xfrm>
            <a:off x="0" y="0"/>
            <a:ext cx="12192000" cy="7012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D5046-5583-F34F-BFD4-70B3D7AB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124" y="0"/>
            <a:ext cx="3398875" cy="453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BE2C4-C48B-C74B-93BF-80EB6F365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64" b="36885"/>
          <a:stretch/>
        </p:blipFill>
        <p:spPr>
          <a:xfrm>
            <a:off x="3980121" y="2699947"/>
            <a:ext cx="4527295" cy="4312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CD6A8B-B714-5F40-856E-923932886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" t="26609" r="12857" b="2167"/>
          <a:stretch/>
        </p:blipFill>
        <p:spPr>
          <a:xfrm>
            <a:off x="0" y="0"/>
            <a:ext cx="3694414" cy="453183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FF298EE-AB32-E847-BF7F-14C5FADC79A0}"/>
              </a:ext>
            </a:extLst>
          </p:cNvPr>
          <p:cNvSpPr/>
          <p:nvPr/>
        </p:nvSpPr>
        <p:spPr>
          <a:xfrm>
            <a:off x="1" y="0"/>
            <a:ext cx="12191999" cy="7012228"/>
          </a:xfrm>
          <a:prstGeom prst="rect">
            <a:avLst/>
          </a:prstGeom>
          <a:solidFill>
            <a:schemeClr val="bg1">
              <a:lumMod val="8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spc="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EFA72C-A5AF-7A4C-B1F4-442F329A3CBB}"/>
              </a:ext>
            </a:extLst>
          </p:cNvPr>
          <p:cNvSpPr/>
          <p:nvPr/>
        </p:nvSpPr>
        <p:spPr>
          <a:xfrm>
            <a:off x="-1" y="2942255"/>
            <a:ext cx="12192000" cy="11275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YOU PERSONALLY </a:t>
            </a:r>
            <a:r>
              <a:rPr lang="en-US" sz="2800" b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SUSTAINABLE?</a:t>
            </a:r>
          </a:p>
        </p:txBody>
      </p:sp>
    </p:spTree>
    <p:extLst>
      <p:ext uri="{BB962C8B-B14F-4D97-AF65-F5344CB8AC3E}">
        <p14:creationId xmlns:p14="http://schemas.microsoft.com/office/powerpoint/2010/main" val="40421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7D48-2680-4E4A-B432-09DC55775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6E84F-9AEC-AC4B-AA22-2FCCA6B56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0B97BF-563B-F842-945D-167828EB9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0" b="7195"/>
          <a:stretch/>
        </p:blipFill>
        <p:spPr>
          <a:xfrm>
            <a:off x="-77553" y="0"/>
            <a:ext cx="12290764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1625240-B86D-AD4E-91CB-C3C8C15BC265}"/>
              </a:ext>
            </a:extLst>
          </p:cNvPr>
          <p:cNvSpPr/>
          <p:nvPr/>
        </p:nvSpPr>
        <p:spPr>
          <a:xfrm>
            <a:off x="-77553" y="1600200"/>
            <a:ext cx="12290764" cy="382742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sz="2800" b="1" spc="3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“…A person is </a:t>
            </a:r>
            <a:r>
              <a:rPr lang="en-US" sz="2800" b="1" i="1" spc="3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sustainable</a:t>
            </a:r>
            <a:r>
              <a:rPr lang="en-US" sz="2800" b="1" spc="3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if he takes care of himself and maintains a reasonable level of energy and spirit…”</a:t>
            </a:r>
          </a:p>
        </p:txBody>
      </p:sp>
    </p:spTree>
    <p:extLst>
      <p:ext uri="{BB962C8B-B14F-4D97-AF65-F5344CB8AC3E}">
        <p14:creationId xmlns:p14="http://schemas.microsoft.com/office/powerpoint/2010/main" val="153871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1E11470-BE0C-A94D-827C-230B11B5B7B7}"/>
              </a:ext>
            </a:extLst>
          </p:cNvPr>
          <p:cNvSpPr/>
          <p:nvPr/>
        </p:nvSpPr>
        <p:spPr>
          <a:xfrm>
            <a:off x="0" y="-1"/>
            <a:ext cx="12192000" cy="6895529"/>
          </a:xfrm>
          <a:prstGeom prst="rect">
            <a:avLst/>
          </a:prstGeom>
          <a:solidFill>
            <a:srgbClr val="A8A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07D48-2680-4E4A-B432-09DC55775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6E84F-9AEC-AC4B-AA22-2FCCA6B56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CAE7F-86FF-CF48-93F3-B61ED1D0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2"/>
            <a:ext cx="9143999" cy="6857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23F46E-F107-3E4D-813E-0E1C12D54BAC}"/>
              </a:ext>
            </a:extLst>
          </p:cNvPr>
          <p:cNvSpPr/>
          <p:nvPr/>
        </p:nvSpPr>
        <p:spPr>
          <a:xfrm>
            <a:off x="5587999" y="6199135"/>
            <a:ext cx="4608315" cy="5201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when I was 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D51622-7253-FE46-836E-37660397ABB9}"/>
              </a:ext>
            </a:extLst>
          </p:cNvPr>
          <p:cNvSpPr/>
          <p:nvPr/>
        </p:nvSpPr>
        <p:spPr>
          <a:xfrm>
            <a:off x="5588000" y="2709789"/>
            <a:ext cx="4608314" cy="4009491"/>
          </a:xfrm>
          <a:prstGeom prst="rect">
            <a:avLst/>
          </a:prstGeom>
          <a:noFill/>
          <a:ln w="41275">
            <a:solidFill>
              <a:schemeClr val="bg1">
                <a:alpha val="8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35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7B94FCF-76C4-2844-A8AE-26F6DBF43A5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100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414B4D-7E47-8043-932F-C08EA161D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2" b="1689"/>
          <a:stretch/>
        </p:blipFill>
        <p:spPr>
          <a:xfrm>
            <a:off x="5788180" y="1049867"/>
            <a:ext cx="6011680" cy="47413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C017BF-8720-A043-A087-D952F299E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0" b="1739"/>
          <a:stretch/>
        </p:blipFill>
        <p:spPr>
          <a:xfrm>
            <a:off x="371591" y="541867"/>
            <a:ext cx="4762500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B73CE-4755-D34E-84A7-11C9F4FACEF5}"/>
              </a:ext>
            </a:extLst>
          </p:cNvPr>
          <p:cNvSpPr/>
          <p:nvPr/>
        </p:nvSpPr>
        <p:spPr>
          <a:xfrm>
            <a:off x="0" y="-1"/>
            <a:ext cx="12192000" cy="6942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83FEE-376E-A94F-B58F-1CC79E46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452" y="7611529"/>
            <a:ext cx="457675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D5046-5583-F34F-BFD4-70B3D7AB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79" y="7761529"/>
            <a:ext cx="51435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A3C042-78F1-6940-841A-FD3C95D2A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38829" y="8768779"/>
            <a:ext cx="6858000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A054E-822F-244C-8BE1-34E64D4F0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88829" y="8914337"/>
            <a:ext cx="6857999" cy="5152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F35011-6EEF-C745-A01F-25348F45C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454" y="8211529"/>
            <a:ext cx="453475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E07D19-25CF-4448-AEA5-FE24215B3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637" y="0"/>
            <a:ext cx="4582183" cy="69426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9DD670-3856-624C-BBA9-D158546FCD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406637" y="8795029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60A409-5B9E-424E-9646-1945994639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83FEE-376E-A94F-B58F-1CC79E46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79" y="7633252"/>
            <a:ext cx="457675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D5046-5583-F34F-BFD4-70B3D7AB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79" y="7761529"/>
            <a:ext cx="51435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A3C042-78F1-6940-841A-FD3C95D2A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88829" y="857250"/>
            <a:ext cx="6858000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A054E-822F-244C-8BE1-34E64D4F0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26163" y="10641537"/>
            <a:ext cx="6857999" cy="5152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F35011-6EEF-C745-A01F-25348F45C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137" y="8231488"/>
            <a:ext cx="453475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9DD670-3856-624C-BBA9-D158546FC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06637" y="8795029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0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60A409-5B9E-424E-9646-1945994639B9}"/>
              </a:ext>
            </a:extLst>
          </p:cNvPr>
          <p:cNvSpPr/>
          <p:nvPr/>
        </p:nvSpPr>
        <p:spPr>
          <a:xfrm>
            <a:off x="0" y="0"/>
            <a:ext cx="12192000" cy="7012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F35011-6EEF-C745-A01F-25348F45C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1"/>
          <a:stretch/>
        </p:blipFill>
        <p:spPr>
          <a:xfrm>
            <a:off x="188880" y="96942"/>
            <a:ext cx="4604022" cy="6112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C3780-69C6-2541-AB89-BF42A7FBB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98" b="42105"/>
          <a:stretch/>
        </p:blipFill>
        <p:spPr>
          <a:xfrm>
            <a:off x="7193088" y="96942"/>
            <a:ext cx="4810032" cy="3637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873CD8-C18A-5A4A-AC9D-3AF89E740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140" b="26749"/>
          <a:stretch/>
        </p:blipFill>
        <p:spPr>
          <a:xfrm>
            <a:off x="4981782" y="3126942"/>
            <a:ext cx="5533572" cy="37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3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60A409-5B9E-424E-9646-1945994639B9}"/>
              </a:ext>
            </a:extLst>
          </p:cNvPr>
          <p:cNvSpPr/>
          <p:nvPr/>
        </p:nvSpPr>
        <p:spPr>
          <a:xfrm>
            <a:off x="0" y="0"/>
            <a:ext cx="12192000" cy="7012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D5046-5583-F34F-BFD4-70B3D7AB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124" y="0"/>
            <a:ext cx="3398875" cy="453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BE2C4-C48B-C74B-93BF-80EB6F365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64" b="36885"/>
          <a:stretch/>
        </p:blipFill>
        <p:spPr>
          <a:xfrm>
            <a:off x="3980121" y="2699947"/>
            <a:ext cx="4527295" cy="4312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CD6A8B-B714-5F40-856E-923932886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" t="26609" r="12857" b="2167"/>
          <a:stretch/>
        </p:blipFill>
        <p:spPr>
          <a:xfrm>
            <a:off x="0" y="0"/>
            <a:ext cx="3694414" cy="453183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3EFA72C-A5AF-7A4C-B1F4-442F329A3CBB}"/>
              </a:ext>
            </a:extLst>
          </p:cNvPr>
          <p:cNvSpPr/>
          <p:nvPr/>
        </p:nvSpPr>
        <p:spPr>
          <a:xfrm>
            <a:off x="3694415" y="845474"/>
            <a:ext cx="5098710" cy="11275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 </a:t>
            </a:r>
            <a:r>
              <a:rPr lang="en-US" sz="2800" b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SUSTAINABILITY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F298EE-AB32-E847-BF7F-14C5FADC79A0}"/>
              </a:ext>
            </a:extLst>
          </p:cNvPr>
          <p:cNvSpPr/>
          <p:nvPr/>
        </p:nvSpPr>
        <p:spPr>
          <a:xfrm>
            <a:off x="8793125" y="0"/>
            <a:ext cx="3398875" cy="4531833"/>
          </a:xfrm>
          <a:prstGeom prst="rect">
            <a:avLst/>
          </a:prstGeom>
          <a:solidFill>
            <a:schemeClr val="bg1">
              <a:lumMod val="8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spc="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06ECF5-AC52-9B44-9643-53BC6D21D760}"/>
              </a:ext>
            </a:extLst>
          </p:cNvPr>
          <p:cNvSpPr/>
          <p:nvPr/>
        </p:nvSpPr>
        <p:spPr>
          <a:xfrm>
            <a:off x="3970293" y="2483548"/>
            <a:ext cx="4620551" cy="4531833"/>
          </a:xfrm>
          <a:prstGeom prst="rect">
            <a:avLst/>
          </a:prstGeom>
          <a:solidFill>
            <a:schemeClr val="bg1">
              <a:lumMod val="8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spc="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ECC4AC-2840-EC4E-9CDB-EBE14CD7A05F}"/>
              </a:ext>
            </a:extLst>
          </p:cNvPr>
          <p:cNvSpPr/>
          <p:nvPr/>
        </p:nvSpPr>
        <p:spPr>
          <a:xfrm>
            <a:off x="-1" y="-76"/>
            <a:ext cx="3694412" cy="4531833"/>
          </a:xfrm>
          <a:prstGeom prst="rect">
            <a:avLst/>
          </a:prstGeom>
          <a:solidFill>
            <a:schemeClr val="bg1">
              <a:lumMod val="8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spc="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8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60A409-5B9E-424E-9646-1945994639B9}"/>
              </a:ext>
            </a:extLst>
          </p:cNvPr>
          <p:cNvSpPr/>
          <p:nvPr/>
        </p:nvSpPr>
        <p:spPr>
          <a:xfrm>
            <a:off x="0" y="0"/>
            <a:ext cx="12192000" cy="7012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D5046-5583-F34F-BFD4-70B3D7AB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124" y="0"/>
            <a:ext cx="3398875" cy="453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BE2C4-C48B-C74B-93BF-80EB6F365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64" b="36885"/>
          <a:stretch/>
        </p:blipFill>
        <p:spPr>
          <a:xfrm>
            <a:off x="3980121" y="2699947"/>
            <a:ext cx="4527295" cy="4312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CD6A8B-B714-5F40-856E-923932886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" t="26609" r="12857" b="2167"/>
          <a:stretch/>
        </p:blipFill>
        <p:spPr>
          <a:xfrm>
            <a:off x="0" y="0"/>
            <a:ext cx="3694414" cy="453183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3EFA72C-A5AF-7A4C-B1F4-442F329A3CBB}"/>
              </a:ext>
            </a:extLst>
          </p:cNvPr>
          <p:cNvSpPr/>
          <p:nvPr/>
        </p:nvSpPr>
        <p:spPr>
          <a:xfrm>
            <a:off x="3694415" y="845474"/>
            <a:ext cx="5098710" cy="11275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 </a:t>
            </a:r>
            <a:r>
              <a:rPr lang="en-US" sz="2800" b="1" spc="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SUSTAINABILITY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06ECF5-AC52-9B44-9643-53BC6D21D760}"/>
              </a:ext>
            </a:extLst>
          </p:cNvPr>
          <p:cNvSpPr/>
          <p:nvPr/>
        </p:nvSpPr>
        <p:spPr>
          <a:xfrm>
            <a:off x="3970293" y="2483548"/>
            <a:ext cx="4620551" cy="4531833"/>
          </a:xfrm>
          <a:prstGeom prst="rect">
            <a:avLst/>
          </a:prstGeom>
          <a:solidFill>
            <a:schemeClr val="bg1">
              <a:lumMod val="8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spc="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ECC4AC-2840-EC4E-9CDB-EBE14CD7A05F}"/>
              </a:ext>
            </a:extLst>
          </p:cNvPr>
          <p:cNvSpPr/>
          <p:nvPr/>
        </p:nvSpPr>
        <p:spPr>
          <a:xfrm>
            <a:off x="-1" y="-76"/>
            <a:ext cx="3694412" cy="4531833"/>
          </a:xfrm>
          <a:prstGeom prst="rect">
            <a:avLst/>
          </a:prstGeom>
          <a:solidFill>
            <a:schemeClr val="bg1">
              <a:lumMod val="8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spc="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6ABE2-97D9-C748-A50D-55E20D00EF9B}"/>
              </a:ext>
            </a:extLst>
          </p:cNvPr>
          <p:cNvSpPr/>
          <p:nvPr/>
        </p:nvSpPr>
        <p:spPr>
          <a:xfrm>
            <a:off x="8793124" y="4011727"/>
            <a:ext cx="3398875" cy="52014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Mental work</a:t>
            </a:r>
          </a:p>
        </p:txBody>
      </p:sp>
    </p:spTree>
    <p:extLst>
      <p:ext uri="{BB962C8B-B14F-4D97-AF65-F5344CB8AC3E}">
        <p14:creationId xmlns:p14="http://schemas.microsoft.com/office/powerpoint/2010/main" val="395355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55</Words>
  <Application>Microsoft Macintosh PowerPoint</Application>
  <PresentationFormat>Widescreen</PresentationFormat>
  <Paragraphs>16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Tsiryapkina, Irina</dc:creator>
  <cp:lastModifiedBy>Tsiryapkina, Irina</cp:lastModifiedBy>
  <cp:revision>6</cp:revision>
  <dcterms:created xsi:type="dcterms:W3CDTF">2019-09-27T20:32:03Z</dcterms:created>
  <dcterms:modified xsi:type="dcterms:W3CDTF">2019-09-30T16:34:27Z</dcterms:modified>
</cp:coreProperties>
</file>